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7" r:id="rId2"/>
  </p:sldIdLst>
  <p:sldSz cx="21386800" cy="30279975"/>
  <p:notesSz cx="7010400" cy="9296400"/>
  <p:defaultTextStyle>
    <a:defPPr>
      <a:defRPr lang="en-US"/>
    </a:defPPr>
    <a:lvl1pPr algn="just" rtl="0" eaLnBrk="0" fontAlgn="base" hangingPunct="0">
      <a:spcBef>
        <a:spcPct val="0"/>
      </a:spcBef>
      <a:spcAft>
        <a:spcPct val="0"/>
      </a:spcAft>
      <a:defRPr sz="2400" kern="1200">
        <a:solidFill>
          <a:srgbClr val="332724"/>
        </a:solidFill>
        <a:latin typeface="RotisSansSerif" pitchFamily="34" charset="0"/>
        <a:ea typeface="ヒラギノ角ゴ Pro W3" pitchFamily="20" charset="-128"/>
        <a:cs typeface="+mn-cs"/>
      </a:defRPr>
    </a:lvl1pPr>
    <a:lvl2pPr marL="457200" algn="just" rtl="0" eaLnBrk="0" fontAlgn="base" hangingPunct="0">
      <a:spcBef>
        <a:spcPct val="0"/>
      </a:spcBef>
      <a:spcAft>
        <a:spcPct val="0"/>
      </a:spcAft>
      <a:defRPr sz="2400" kern="1200">
        <a:solidFill>
          <a:srgbClr val="332724"/>
        </a:solidFill>
        <a:latin typeface="RotisSansSerif" pitchFamily="34" charset="0"/>
        <a:ea typeface="ヒラギノ角ゴ Pro W3" pitchFamily="20" charset="-128"/>
        <a:cs typeface="+mn-cs"/>
      </a:defRPr>
    </a:lvl2pPr>
    <a:lvl3pPr marL="914400" algn="just" rtl="0" eaLnBrk="0" fontAlgn="base" hangingPunct="0">
      <a:spcBef>
        <a:spcPct val="0"/>
      </a:spcBef>
      <a:spcAft>
        <a:spcPct val="0"/>
      </a:spcAft>
      <a:defRPr sz="2400" kern="1200">
        <a:solidFill>
          <a:srgbClr val="332724"/>
        </a:solidFill>
        <a:latin typeface="RotisSansSerif" pitchFamily="34" charset="0"/>
        <a:ea typeface="ヒラギノ角ゴ Pro W3" pitchFamily="20" charset="-128"/>
        <a:cs typeface="+mn-cs"/>
      </a:defRPr>
    </a:lvl3pPr>
    <a:lvl4pPr marL="1371600" algn="just" rtl="0" eaLnBrk="0" fontAlgn="base" hangingPunct="0">
      <a:spcBef>
        <a:spcPct val="0"/>
      </a:spcBef>
      <a:spcAft>
        <a:spcPct val="0"/>
      </a:spcAft>
      <a:defRPr sz="2400" kern="1200">
        <a:solidFill>
          <a:srgbClr val="332724"/>
        </a:solidFill>
        <a:latin typeface="RotisSansSerif" pitchFamily="34" charset="0"/>
        <a:ea typeface="ヒラギノ角ゴ Pro W3" pitchFamily="20" charset="-128"/>
        <a:cs typeface="+mn-cs"/>
      </a:defRPr>
    </a:lvl4pPr>
    <a:lvl5pPr marL="1828800" algn="just" rtl="0" eaLnBrk="0" fontAlgn="base" hangingPunct="0">
      <a:spcBef>
        <a:spcPct val="0"/>
      </a:spcBef>
      <a:spcAft>
        <a:spcPct val="0"/>
      </a:spcAft>
      <a:defRPr sz="2400" kern="1200">
        <a:solidFill>
          <a:srgbClr val="332724"/>
        </a:solidFill>
        <a:latin typeface="RotisSansSerif" pitchFamily="34" charset="0"/>
        <a:ea typeface="ヒラギノ角ゴ Pro W3" pitchFamily="20" charset="-128"/>
        <a:cs typeface="+mn-cs"/>
      </a:defRPr>
    </a:lvl5pPr>
    <a:lvl6pPr marL="2286000" algn="l" defTabSz="914400" rtl="0" eaLnBrk="1" latinLnBrk="0" hangingPunct="1">
      <a:defRPr sz="2400" kern="1200">
        <a:solidFill>
          <a:srgbClr val="332724"/>
        </a:solidFill>
        <a:latin typeface="RotisSansSerif" pitchFamily="34" charset="0"/>
        <a:ea typeface="ヒラギノ角ゴ Pro W3" pitchFamily="20" charset="-128"/>
        <a:cs typeface="+mn-cs"/>
      </a:defRPr>
    </a:lvl6pPr>
    <a:lvl7pPr marL="2743200" algn="l" defTabSz="914400" rtl="0" eaLnBrk="1" latinLnBrk="0" hangingPunct="1">
      <a:defRPr sz="2400" kern="1200">
        <a:solidFill>
          <a:srgbClr val="332724"/>
        </a:solidFill>
        <a:latin typeface="RotisSansSerif" pitchFamily="34" charset="0"/>
        <a:ea typeface="ヒラギノ角ゴ Pro W3" pitchFamily="20" charset="-128"/>
        <a:cs typeface="+mn-cs"/>
      </a:defRPr>
    </a:lvl7pPr>
    <a:lvl8pPr marL="3200400" algn="l" defTabSz="914400" rtl="0" eaLnBrk="1" latinLnBrk="0" hangingPunct="1">
      <a:defRPr sz="2400" kern="1200">
        <a:solidFill>
          <a:srgbClr val="332724"/>
        </a:solidFill>
        <a:latin typeface="RotisSansSerif" pitchFamily="34" charset="0"/>
        <a:ea typeface="ヒラギノ角ゴ Pro W3" pitchFamily="20" charset="-128"/>
        <a:cs typeface="+mn-cs"/>
      </a:defRPr>
    </a:lvl8pPr>
    <a:lvl9pPr marL="3657600" algn="l" defTabSz="914400" rtl="0" eaLnBrk="1" latinLnBrk="0" hangingPunct="1">
      <a:defRPr sz="2400" kern="1200">
        <a:solidFill>
          <a:srgbClr val="332724"/>
        </a:solidFill>
        <a:latin typeface="RotisSansSerif" pitchFamily="34" charset="0"/>
        <a:ea typeface="ヒラギノ角ゴ Pro W3" pitchFamily="2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BDB36D"/>
    <a:srgbClr val="7D6F66"/>
    <a:srgbClr val="66564C"/>
    <a:srgbClr val="DCD7D6"/>
    <a:srgbClr val="ECECEC"/>
    <a:srgbClr val="C3BF62"/>
    <a:srgbClr val="1046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738" autoAdjust="0"/>
    <p:restoredTop sz="94681" autoAdjust="0"/>
  </p:normalViewPr>
  <p:slideViewPr>
    <p:cSldViewPr>
      <p:cViewPr>
        <p:scale>
          <a:sx n="33" d="100"/>
          <a:sy n="33" d="100"/>
        </p:scale>
        <p:origin x="-1956" y="342"/>
      </p:cViewPr>
      <p:guideLst>
        <p:guide orient="horz" pos="9537"/>
        <p:guide pos="6735"/>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l">
              <a:defRPr sz="1200" smtClean="0">
                <a:solidFill>
                  <a:schemeClr val="tx1"/>
                </a:solidFill>
              </a:defRPr>
            </a:lvl1pPr>
          </a:lstStyle>
          <a:p>
            <a:pPr>
              <a:defRPr/>
            </a:pPr>
            <a:endParaRPr lang="en-US"/>
          </a:p>
        </p:txBody>
      </p:sp>
      <p:sp>
        <p:nvSpPr>
          <p:cNvPr id="4099" name="Rectangle 3"/>
          <p:cNvSpPr>
            <a:spLocks noGrp="1" noChangeArrowheads="1"/>
          </p:cNvSpPr>
          <p:nvPr>
            <p:ph type="dt" idx="1"/>
          </p:nvPr>
        </p:nvSpPr>
        <p:spPr bwMode="auto">
          <a:xfrm>
            <a:off x="3971925"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smtClean="0">
                <a:solidFill>
                  <a:schemeClr val="tx1"/>
                </a:solidFill>
              </a:defRPr>
            </a:lvl1pPr>
          </a:lstStyle>
          <a:p>
            <a:pPr>
              <a:defRPr/>
            </a:pPr>
            <a:endParaRPr lang="en-US"/>
          </a:p>
        </p:txBody>
      </p:sp>
      <p:sp>
        <p:nvSpPr>
          <p:cNvPr id="3076" name="Rectangle 4"/>
          <p:cNvSpPr>
            <a:spLocks noChangeArrowheads="1" noTextEdit="1"/>
          </p:cNvSpPr>
          <p:nvPr>
            <p:ph type="sldImg" idx="2"/>
          </p:nvPr>
        </p:nvSpPr>
        <p:spPr bwMode="auto">
          <a:xfrm>
            <a:off x="2273300" y="696913"/>
            <a:ext cx="24638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l">
              <a:defRPr sz="1200" smtClean="0">
                <a:solidFill>
                  <a:schemeClr val="tx1"/>
                </a:solidFill>
              </a:defRPr>
            </a:lvl1pPr>
          </a:lstStyle>
          <a:p>
            <a:pPr>
              <a:defRPr/>
            </a:pPr>
            <a:endParaRPr lang="en-US"/>
          </a:p>
        </p:txBody>
      </p:sp>
      <p:sp>
        <p:nvSpPr>
          <p:cNvPr id="4103"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smtClean="0">
                <a:solidFill>
                  <a:schemeClr val="tx1"/>
                </a:solidFill>
              </a:defRPr>
            </a:lvl1pPr>
          </a:lstStyle>
          <a:p>
            <a:pPr>
              <a:defRPr/>
            </a:pPr>
            <a:fld id="{4A10A382-197C-4035-A1F1-8887483E4EB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RotisSansSerif" pitchFamily="34" charset="0"/>
        <a:ea typeface="ヒラギノ角ゴ Pro W3" pitchFamily="20" charset="-128"/>
        <a:cs typeface="+mn-cs"/>
      </a:defRPr>
    </a:lvl1pPr>
    <a:lvl2pPr marL="457200" algn="l" rtl="0" eaLnBrk="0" fontAlgn="base" hangingPunct="0">
      <a:spcBef>
        <a:spcPct val="30000"/>
      </a:spcBef>
      <a:spcAft>
        <a:spcPct val="0"/>
      </a:spcAft>
      <a:defRPr sz="1200" kern="1200">
        <a:solidFill>
          <a:schemeClr val="tx1"/>
        </a:solidFill>
        <a:latin typeface="RotisSansSerif" pitchFamily="34" charset="0"/>
        <a:ea typeface="ヒラギノ角ゴ Pro W3" pitchFamily="20" charset="-128"/>
        <a:cs typeface="+mn-cs"/>
      </a:defRPr>
    </a:lvl2pPr>
    <a:lvl3pPr marL="914400" algn="l" rtl="0" eaLnBrk="0" fontAlgn="base" hangingPunct="0">
      <a:spcBef>
        <a:spcPct val="30000"/>
      </a:spcBef>
      <a:spcAft>
        <a:spcPct val="0"/>
      </a:spcAft>
      <a:defRPr sz="1200" kern="1200">
        <a:solidFill>
          <a:schemeClr val="tx1"/>
        </a:solidFill>
        <a:latin typeface="RotisSansSerif" pitchFamily="34" charset="0"/>
        <a:ea typeface="ヒラギノ角ゴ Pro W3" pitchFamily="20" charset="-128"/>
        <a:cs typeface="+mn-cs"/>
      </a:defRPr>
    </a:lvl3pPr>
    <a:lvl4pPr marL="1371600" algn="l" rtl="0" eaLnBrk="0" fontAlgn="base" hangingPunct="0">
      <a:spcBef>
        <a:spcPct val="30000"/>
      </a:spcBef>
      <a:spcAft>
        <a:spcPct val="0"/>
      </a:spcAft>
      <a:defRPr sz="1200" kern="1200">
        <a:solidFill>
          <a:schemeClr val="tx1"/>
        </a:solidFill>
        <a:latin typeface="RotisSansSerif" pitchFamily="34" charset="0"/>
        <a:ea typeface="ヒラギノ角ゴ Pro W3" pitchFamily="20" charset="-128"/>
        <a:cs typeface="+mn-cs"/>
      </a:defRPr>
    </a:lvl4pPr>
    <a:lvl5pPr marL="1828800" algn="l" rtl="0" eaLnBrk="0" fontAlgn="base" hangingPunct="0">
      <a:spcBef>
        <a:spcPct val="30000"/>
      </a:spcBef>
      <a:spcAft>
        <a:spcPct val="0"/>
      </a:spcAft>
      <a:defRPr sz="1200" kern="1200">
        <a:solidFill>
          <a:schemeClr val="tx1"/>
        </a:solidFill>
        <a:latin typeface="RotisSansSerif" pitchFamily="34" charset="0"/>
        <a:ea typeface="ヒラギノ角ゴ Pro W3" pitchFamily="2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718C70D1-24DE-44AC-94DF-0942E92F8D90}" type="slidenum">
              <a:rPr lang="en-US"/>
              <a:pPr/>
              <a:t>1</a:t>
            </a:fld>
            <a:endParaRPr lang="en-US"/>
          </a:p>
        </p:txBody>
      </p:sp>
      <p:sp>
        <p:nvSpPr>
          <p:cNvPr id="4099" name="Rectangle 2"/>
          <p:cNvSpPr>
            <a:spLocks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nl-NL"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603375" y="9405938"/>
            <a:ext cx="18180050" cy="6491287"/>
          </a:xfrm>
          <a:prstGeom prst="rect">
            <a:avLst/>
          </a:prstGeom>
        </p:spPr>
        <p:txBody>
          <a:bodyPr/>
          <a:lstStyle/>
          <a:p>
            <a:r>
              <a:rPr lang="nl-NL" smtClean="0"/>
              <a:t>Klik om de stijl te bewerken</a:t>
            </a:r>
            <a:endParaRPr lang="nl-BE"/>
          </a:p>
        </p:txBody>
      </p:sp>
      <p:sp>
        <p:nvSpPr>
          <p:cNvPr id="3" name="Ondertitel 2"/>
          <p:cNvSpPr>
            <a:spLocks noGrp="1"/>
          </p:cNvSpPr>
          <p:nvPr>
            <p:ph type="subTitle" idx="1"/>
          </p:nvPr>
        </p:nvSpPr>
        <p:spPr>
          <a:xfrm>
            <a:off x="3208338" y="17159288"/>
            <a:ext cx="14970125" cy="77374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het opmaakprofiel van de modelondertitel te bewerken</a:t>
            </a:r>
            <a:endParaRPr lang="nl-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1069975" y="1212850"/>
            <a:ext cx="19246850" cy="5046663"/>
          </a:xfrm>
          <a:prstGeom prst="rect">
            <a:avLst/>
          </a:prstGeom>
        </p:spPr>
        <p:txBody>
          <a:bodyPr/>
          <a:lstStyle/>
          <a:p>
            <a:r>
              <a:rPr lang="nl-NL" smtClean="0"/>
              <a:t>Klik om de stijl te bewerken</a:t>
            </a:r>
            <a:endParaRPr lang="nl-BE"/>
          </a:p>
        </p:txBody>
      </p:sp>
      <p:sp>
        <p:nvSpPr>
          <p:cNvPr id="3" name="Tijdelijke aanduiding voor verticale tekst 2"/>
          <p:cNvSpPr>
            <a:spLocks noGrp="1"/>
          </p:cNvSpPr>
          <p:nvPr>
            <p:ph type="body" orient="vert" idx="1"/>
          </p:nvPr>
        </p:nvSpPr>
        <p:spPr>
          <a:xfrm>
            <a:off x="1069975" y="7065963"/>
            <a:ext cx="19246850" cy="19983450"/>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15505113" y="1212850"/>
            <a:ext cx="4811712" cy="25836563"/>
          </a:xfrm>
          <a:prstGeom prst="rect">
            <a:avLst/>
          </a:prstGeom>
        </p:spPr>
        <p:txBody>
          <a:bodyPr vert="eaVert"/>
          <a:lstStyle/>
          <a:p>
            <a:r>
              <a:rPr lang="nl-NL" smtClean="0"/>
              <a:t>Klik om de stijl te bewerken</a:t>
            </a:r>
            <a:endParaRPr lang="nl-BE"/>
          </a:p>
        </p:txBody>
      </p:sp>
      <p:sp>
        <p:nvSpPr>
          <p:cNvPr id="3" name="Tijdelijke aanduiding voor verticale tekst 2"/>
          <p:cNvSpPr>
            <a:spLocks noGrp="1"/>
          </p:cNvSpPr>
          <p:nvPr>
            <p:ph type="body" orient="vert" idx="1"/>
          </p:nvPr>
        </p:nvSpPr>
        <p:spPr>
          <a:xfrm>
            <a:off x="1069975" y="1212850"/>
            <a:ext cx="14282738" cy="25836563"/>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1069975" y="1212850"/>
            <a:ext cx="19246850" cy="5046663"/>
          </a:xfrm>
          <a:prstGeom prst="rect">
            <a:avLst/>
          </a:prstGeom>
        </p:spPr>
        <p:txBody>
          <a:bodyPr/>
          <a:lstStyle/>
          <a:p>
            <a:r>
              <a:rPr lang="nl-NL" smtClean="0"/>
              <a:t>Klik om de stijl te bewerken</a:t>
            </a:r>
            <a:endParaRPr lang="nl-BE"/>
          </a:p>
        </p:txBody>
      </p:sp>
      <p:sp>
        <p:nvSpPr>
          <p:cNvPr id="3" name="Tijdelijke aanduiding voor inhoud 2"/>
          <p:cNvSpPr>
            <a:spLocks noGrp="1"/>
          </p:cNvSpPr>
          <p:nvPr>
            <p:ph idx="1"/>
          </p:nvPr>
        </p:nvSpPr>
        <p:spPr>
          <a:xfrm>
            <a:off x="1069975" y="7065963"/>
            <a:ext cx="19246850" cy="19983450"/>
          </a:xfrm>
          <a:prstGeom prst="rect">
            <a:avLst/>
          </a:prstGeo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689100" y="19457988"/>
            <a:ext cx="18178463" cy="6013450"/>
          </a:xfrm>
          <a:prstGeom prst="rect">
            <a:avLst/>
          </a:prstGeom>
        </p:spPr>
        <p:txBody>
          <a:bodyPr anchor="t"/>
          <a:lstStyle>
            <a:lvl1pPr algn="l">
              <a:defRPr sz="4000" b="1" cap="all"/>
            </a:lvl1pPr>
          </a:lstStyle>
          <a:p>
            <a:r>
              <a:rPr lang="nl-NL" smtClean="0"/>
              <a:t>Klik om de stijl te bewerken</a:t>
            </a:r>
            <a:endParaRPr lang="nl-BE"/>
          </a:p>
        </p:txBody>
      </p:sp>
      <p:sp>
        <p:nvSpPr>
          <p:cNvPr id="3" name="Tijdelijke aanduiding voor tekst 2"/>
          <p:cNvSpPr>
            <a:spLocks noGrp="1"/>
          </p:cNvSpPr>
          <p:nvPr>
            <p:ph type="body" idx="1"/>
          </p:nvPr>
        </p:nvSpPr>
        <p:spPr>
          <a:xfrm>
            <a:off x="1689100" y="12833350"/>
            <a:ext cx="18178463" cy="66246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1069975" y="1212850"/>
            <a:ext cx="19246850" cy="5046663"/>
          </a:xfrm>
          <a:prstGeom prst="rect">
            <a:avLst/>
          </a:prstGeom>
        </p:spPr>
        <p:txBody>
          <a:bodyPr/>
          <a:lstStyle/>
          <a:p>
            <a:r>
              <a:rPr lang="nl-NL" smtClean="0"/>
              <a:t>Klik om de stijl te bewerken</a:t>
            </a:r>
            <a:endParaRPr lang="nl-BE"/>
          </a:p>
        </p:txBody>
      </p:sp>
      <p:sp>
        <p:nvSpPr>
          <p:cNvPr id="3" name="Tijdelijke aanduiding voor inhoud 2"/>
          <p:cNvSpPr>
            <a:spLocks noGrp="1"/>
          </p:cNvSpPr>
          <p:nvPr>
            <p:ph sz="half" idx="1"/>
          </p:nvPr>
        </p:nvSpPr>
        <p:spPr>
          <a:xfrm>
            <a:off x="1069975" y="7065963"/>
            <a:ext cx="9547225" cy="199834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inhoud 3"/>
          <p:cNvSpPr>
            <a:spLocks noGrp="1"/>
          </p:cNvSpPr>
          <p:nvPr>
            <p:ph sz="half" idx="2"/>
          </p:nvPr>
        </p:nvSpPr>
        <p:spPr>
          <a:xfrm>
            <a:off x="10769600" y="7065963"/>
            <a:ext cx="9547225" cy="199834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1069975" y="1212850"/>
            <a:ext cx="19246850" cy="5046663"/>
          </a:xfrm>
          <a:prstGeom prst="rect">
            <a:avLst/>
          </a:prstGeom>
        </p:spPr>
        <p:txBody>
          <a:bodyPr/>
          <a:lstStyle>
            <a:lvl1pPr>
              <a:defRPr/>
            </a:lvl1pPr>
          </a:lstStyle>
          <a:p>
            <a:r>
              <a:rPr lang="nl-NL" smtClean="0"/>
              <a:t>Klik om de stijl te bewerken</a:t>
            </a:r>
            <a:endParaRPr lang="nl-BE"/>
          </a:p>
        </p:txBody>
      </p:sp>
      <p:sp>
        <p:nvSpPr>
          <p:cNvPr id="3" name="Tijdelijke aanduiding voor tekst 2"/>
          <p:cNvSpPr>
            <a:spLocks noGrp="1"/>
          </p:cNvSpPr>
          <p:nvPr>
            <p:ph type="body" idx="1"/>
          </p:nvPr>
        </p:nvSpPr>
        <p:spPr>
          <a:xfrm>
            <a:off x="1069975" y="6778625"/>
            <a:ext cx="9448800" cy="28241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1069975" y="9602788"/>
            <a:ext cx="9448800" cy="1744662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Tijdelijke aanduiding voor tekst 4"/>
          <p:cNvSpPr>
            <a:spLocks noGrp="1"/>
          </p:cNvSpPr>
          <p:nvPr>
            <p:ph type="body" sz="quarter" idx="3"/>
          </p:nvPr>
        </p:nvSpPr>
        <p:spPr>
          <a:xfrm>
            <a:off x="10864850" y="6778625"/>
            <a:ext cx="9451975" cy="28241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10864850" y="9602788"/>
            <a:ext cx="9451975" cy="1744662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1069975" y="1212850"/>
            <a:ext cx="19246850" cy="5046663"/>
          </a:xfrm>
          <a:prstGeom prst="rect">
            <a:avLst/>
          </a:prstGeom>
        </p:spPr>
        <p:txBody>
          <a:bodyPr/>
          <a:lstStyle/>
          <a:p>
            <a:r>
              <a:rPr lang="nl-NL" smtClean="0"/>
              <a:t>Klik om de stijl te bewerken</a:t>
            </a:r>
            <a:endParaRPr lang="nl-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069975" y="1204913"/>
            <a:ext cx="7035800" cy="5130800"/>
          </a:xfrm>
          <a:prstGeom prst="rect">
            <a:avLst/>
          </a:prstGeom>
        </p:spPr>
        <p:txBody>
          <a:bodyPr anchor="b"/>
          <a:lstStyle>
            <a:lvl1pPr algn="l">
              <a:defRPr sz="2000" b="1"/>
            </a:lvl1pPr>
          </a:lstStyle>
          <a:p>
            <a:r>
              <a:rPr lang="nl-NL" smtClean="0"/>
              <a:t>Klik om de stijl te bewerken</a:t>
            </a:r>
            <a:endParaRPr lang="nl-BE"/>
          </a:p>
        </p:txBody>
      </p:sp>
      <p:sp>
        <p:nvSpPr>
          <p:cNvPr id="3" name="Tijdelijke aanduiding voor inhoud 2"/>
          <p:cNvSpPr>
            <a:spLocks noGrp="1"/>
          </p:cNvSpPr>
          <p:nvPr>
            <p:ph idx="1"/>
          </p:nvPr>
        </p:nvSpPr>
        <p:spPr>
          <a:xfrm>
            <a:off x="8361363" y="1204913"/>
            <a:ext cx="11955462" cy="258445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tekst 3"/>
          <p:cNvSpPr>
            <a:spLocks noGrp="1"/>
          </p:cNvSpPr>
          <p:nvPr>
            <p:ph type="body" sz="half" idx="2"/>
          </p:nvPr>
        </p:nvSpPr>
        <p:spPr>
          <a:xfrm>
            <a:off x="1069975" y="6335713"/>
            <a:ext cx="7035800" cy="207137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192588" y="21196300"/>
            <a:ext cx="12831762" cy="2501900"/>
          </a:xfrm>
          <a:prstGeom prst="rect">
            <a:avLst/>
          </a:prstGeom>
        </p:spPr>
        <p:txBody>
          <a:bodyPr anchor="b"/>
          <a:lstStyle>
            <a:lvl1pPr algn="l">
              <a:defRPr sz="2000" b="1"/>
            </a:lvl1pPr>
          </a:lstStyle>
          <a:p>
            <a:r>
              <a:rPr lang="nl-NL" smtClean="0"/>
              <a:t>Klik om de stijl te bewerken</a:t>
            </a:r>
            <a:endParaRPr lang="nl-BE"/>
          </a:p>
        </p:txBody>
      </p:sp>
      <p:sp>
        <p:nvSpPr>
          <p:cNvPr id="3" name="Tijdelijke aanduiding voor afbeelding 2"/>
          <p:cNvSpPr>
            <a:spLocks noGrp="1"/>
          </p:cNvSpPr>
          <p:nvPr>
            <p:ph type="pic" idx="1"/>
          </p:nvPr>
        </p:nvSpPr>
        <p:spPr>
          <a:xfrm>
            <a:off x="4192588" y="2705100"/>
            <a:ext cx="12831762" cy="181689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ijdelijke aanduiding voor tekst 3"/>
          <p:cNvSpPr>
            <a:spLocks noGrp="1"/>
          </p:cNvSpPr>
          <p:nvPr>
            <p:ph type="body" sz="half" idx="2"/>
          </p:nvPr>
        </p:nvSpPr>
        <p:spPr>
          <a:xfrm>
            <a:off x="4192588" y="23698200"/>
            <a:ext cx="12831762" cy="35544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18" Type="http://schemas.openxmlformats.org/officeDocument/2006/relationships/oleObject" Target="../embeddings/oleObject5.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oleObject" Target="../embeddings/oleObject3.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2.bin"/><Relationship Id="rId10" Type="http://schemas.openxmlformats.org/officeDocument/2006/relationships/slideLayout" Target="../slideLayouts/slideLayout10.xml"/><Relationship Id="rId19" Type="http://schemas.openxmlformats.org/officeDocument/2006/relationships/oleObject" Target="../embeddings/oleObject6.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16"/>
          <p:cNvGraphicFramePr>
            <a:graphicFrameLocks noChangeAspect="1"/>
          </p:cNvGraphicFramePr>
          <p:nvPr/>
        </p:nvGraphicFramePr>
        <p:xfrm>
          <a:off x="0" y="-53975"/>
          <a:ext cx="21386800" cy="3671888"/>
        </p:xfrm>
        <a:graphic>
          <a:graphicData uri="http://schemas.openxmlformats.org/presentationml/2006/ole">
            <p:oleObj spid="_x0000_s1026" name="Image" r:id="rId14" imgW="7562103" imgH="1298121" progId="Photoshop.Image.8">
              <p:embed/>
            </p:oleObj>
          </a:graphicData>
        </a:graphic>
      </p:graphicFrame>
      <p:graphicFrame>
        <p:nvGraphicFramePr>
          <p:cNvPr id="1027" name="Object 18"/>
          <p:cNvGraphicFramePr>
            <a:graphicFrameLocks noChangeAspect="1"/>
          </p:cNvGraphicFramePr>
          <p:nvPr/>
        </p:nvGraphicFramePr>
        <p:xfrm>
          <a:off x="-36513" y="5205413"/>
          <a:ext cx="4613276" cy="10367962"/>
        </p:xfrm>
        <a:graphic>
          <a:graphicData uri="http://schemas.openxmlformats.org/presentationml/2006/ole">
            <p:oleObj spid="_x0000_s1027" name="Image" r:id="rId15" imgW="2189992" imgH="4923429" progId="Photoshop.Image.8">
              <p:embed/>
            </p:oleObj>
          </a:graphicData>
        </a:graphic>
      </p:graphicFrame>
      <p:sp>
        <p:nvSpPr>
          <p:cNvPr id="1051" name="Oval 27"/>
          <p:cNvSpPr>
            <a:spLocks noChangeArrowheads="1"/>
          </p:cNvSpPr>
          <p:nvPr userDrawn="1"/>
        </p:nvSpPr>
        <p:spPr bwMode="auto">
          <a:xfrm rot="1985646">
            <a:off x="17894300" y="3402013"/>
            <a:ext cx="2376488" cy="1223962"/>
          </a:xfrm>
          <a:prstGeom prst="ellipse">
            <a:avLst/>
          </a:prstGeom>
          <a:solidFill>
            <a:schemeClr val="bg1"/>
          </a:solidFill>
          <a:ln w="9525">
            <a:noFill/>
            <a:round/>
            <a:headEnd/>
            <a:tailEnd/>
          </a:ln>
          <a:effectLst/>
        </p:spPr>
        <p:txBody>
          <a:bodyPr wrap="none" anchor="ctr"/>
          <a:lstStyle/>
          <a:p>
            <a:pPr>
              <a:defRPr/>
            </a:pPr>
            <a:endParaRPr lang="nl-BE"/>
          </a:p>
        </p:txBody>
      </p:sp>
      <p:graphicFrame>
        <p:nvGraphicFramePr>
          <p:cNvPr id="1028" name="Object 28"/>
          <p:cNvGraphicFramePr>
            <a:graphicFrameLocks noChangeAspect="1"/>
          </p:cNvGraphicFramePr>
          <p:nvPr/>
        </p:nvGraphicFramePr>
        <p:xfrm>
          <a:off x="-36513" y="15213013"/>
          <a:ext cx="4613276" cy="3671887"/>
        </p:xfrm>
        <a:graphic>
          <a:graphicData uri="http://schemas.openxmlformats.org/presentationml/2006/ole">
            <p:oleObj spid="_x0000_s1028" name="Image" r:id="rId16" imgW="2189992" imgH="4923429" progId="Photoshop.Image.8">
              <p:embed/>
            </p:oleObj>
          </a:graphicData>
        </a:graphic>
      </p:graphicFrame>
      <p:graphicFrame>
        <p:nvGraphicFramePr>
          <p:cNvPr id="1029" name="Object 29"/>
          <p:cNvGraphicFramePr>
            <a:graphicFrameLocks noChangeAspect="1"/>
          </p:cNvGraphicFramePr>
          <p:nvPr/>
        </p:nvGraphicFramePr>
        <p:xfrm>
          <a:off x="-36513" y="18597563"/>
          <a:ext cx="4613276" cy="3671887"/>
        </p:xfrm>
        <a:graphic>
          <a:graphicData uri="http://schemas.openxmlformats.org/presentationml/2006/ole">
            <p:oleObj spid="_x0000_s1029" name="Image" r:id="rId17" imgW="2189992" imgH="4923429" progId="Photoshop.Image.8">
              <p:embed/>
            </p:oleObj>
          </a:graphicData>
        </a:graphic>
      </p:graphicFrame>
      <p:graphicFrame>
        <p:nvGraphicFramePr>
          <p:cNvPr id="1030" name="Object 30"/>
          <p:cNvGraphicFramePr>
            <a:graphicFrameLocks noChangeAspect="1"/>
          </p:cNvGraphicFramePr>
          <p:nvPr/>
        </p:nvGraphicFramePr>
        <p:xfrm>
          <a:off x="-36513" y="21982113"/>
          <a:ext cx="4613276" cy="3671887"/>
        </p:xfrm>
        <a:graphic>
          <a:graphicData uri="http://schemas.openxmlformats.org/presentationml/2006/ole">
            <p:oleObj spid="_x0000_s1030" name="Image" r:id="rId18" imgW="2189992" imgH="4923429" progId="Photoshop.Image.8">
              <p:embed/>
            </p:oleObj>
          </a:graphicData>
        </a:graphic>
      </p:graphicFrame>
      <p:graphicFrame>
        <p:nvGraphicFramePr>
          <p:cNvPr id="1031" name="Object 31"/>
          <p:cNvGraphicFramePr>
            <a:graphicFrameLocks noChangeAspect="1"/>
          </p:cNvGraphicFramePr>
          <p:nvPr/>
        </p:nvGraphicFramePr>
        <p:xfrm>
          <a:off x="-36513" y="25438100"/>
          <a:ext cx="4613276" cy="3671888"/>
        </p:xfrm>
        <a:graphic>
          <a:graphicData uri="http://schemas.openxmlformats.org/presentationml/2006/ole">
            <p:oleObj spid="_x0000_s1031" name="Image" r:id="rId19" imgW="2189992" imgH="4923429" progId="Photoshop.Image.8">
              <p:embed/>
            </p:oleObj>
          </a:graphicData>
        </a:graphic>
      </p:graphicFrame>
      <p:sp>
        <p:nvSpPr>
          <p:cNvPr id="1057" name="Line 33"/>
          <p:cNvSpPr>
            <a:spLocks noChangeShapeType="1"/>
          </p:cNvSpPr>
          <p:nvPr userDrawn="1"/>
        </p:nvSpPr>
        <p:spPr bwMode="auto">
          <a:xfrm>
            <a:off x="4932363" y="4699000"/>
            <a:ext cx="0" cy="25580975"/>
          </a:xfrm>
          <a:prstGeom prst="line">
            <a:avLst/>
          </a:prstGeom>
          <a:noFill/>
          <a:ln w="38100" cap="rnd">
            <a:solidFill>
              <a:srgbClr val="BDB36D"/>
            </a:solidFill>
            <a:prstDash val="sysDot"/>
            <a:round/>
            <a:headEnd/>
            <a:tailEnd/>
          </a:ln>
          <a:effectLst/>
        </p:spPr>
        <p:txBody>
          <a:bodyPr/>
          <a:lstStyle/>
          <a:p>
            <a:pPr>
              <a:defRPr/>
            </a:pPr>
            <a:endParaRPr lang="nl-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830388" rtl="0" eaLnBrk="0" fontAlgn="base" hangingPunct="0">
        <a:spcBef>
          <a:spcPct val="0"/>
        </a:spcBef>
        <a:spcAft>
          <a:spcPct val="0"/>
        </a:spcAft>
        <a:defRPr sz="8800">
          <a:solidFill>
            <a:schemeClr val="tx2"/>
          </a:solidFill>
          <a:latin typeface="+mj-lt"/>
          <a:ea typeface="+mj-ea"/>
          <a:cs typeface="+mj-cs"/>
        </a:defRPr>
      </a:lvl1pPr>
      <a:lvl2pPr algn="ctr" defTabSz="1830388" rtl="0" eaLnBrk="0" fontAlgn="base" hangingPunct="0">
        <a:spcBef>
          <a:spcPct val="0"/>
        </a:spcBef>
        <a:spcAft>
          <a:spcPct val="0"/>
        </a:spcAft>
        <a:defRPr sz="8800">
          <a:solidFill>
            <a:schemeClr val="tx2"/>
          </a:solidFill>
          <a:latin typeface="RotisSansSerif" pitchFamily="34" charset="0"/>
          <a:ea typeface="ヒラギノ角ゴ Pro W3" pitchFamily="20" charset="-128"/>
        </a:defRPr>
      </a:lvl2pPr>
      <a:lvl3pPr algn="ctr" defTabSz="1830388" rtl="0" eaLnBrk="0" fontAlgn="base" hangingPunct="0">
        <a:spcBef>
          <a:spcPct val="0"/>
        </a:spcBef>
        <a:spcAft>
          <a:spcPct val="0"/>
        </a:spcAft>
        <a:defRPr sz="8800">
          <a:solidFill>
            <a:schemeClr val="tx2"/>
          </a:solidFill>
          <a:latin typeface="RotisSansSerif" pitchFamily="34" charset="0"/>
          <a:ea typeface="ヒラギノ角ゴ Pro W3" pitchFamily="20" charset="-128"/>
        </a:defRPr>
      </a:lvl3pPr>
      <a:lvl4pPr algn="ctr" defTabSz="1830388" rtl="0" eaLnBrk="0" fontAlgn="base" hangingPunct="0">
        <a:spcBef>
          <a:spcPct val="0"/>
        </a:spcBef>
        <a:spcAft>
          <a:spcPct val="0"/>
        </a:spcAft>
        <a:defRPr sz="8800">
          <a:solidFill>
            <a:schemeClr val="tx2"/>
          </a:solidFill>
          <a:latin typeface="RotisSansSerif" pitchFamily="34" charset="0"/>
          <a:ea typeface="ヒラギノ角ゴ Pro W3" pitchFamily="20" charset="-128"/>
        </a:defRPr>
      </a:lvl4pPr>
      <a:lvl5pPr algn="ctr" defTabSz="1830388" rtl="0" eaLnBrk="0" fontAlgn="base" hangingPunct="0">
        <a:spcBef>
          <a:spcPct val="0"/>
        </a:spcBef>
        <a:spcAft>
          <a:spcPct val="0"/>
        </a:spcAft>
        <a:defRPr sz="8800">
          <a:solidFill>
            <a:schemeClr val="tx2"/>
          </a:solidFill>
          <a:latin typeface="RotisSansSerif" pitchFamily="34" charset="0"/>
          <a:ea typeface="ヒラギノ角ゴ Pro W3" pitchFamily="20" charset="-128"/>
        </a:defRPr>
      </a:lvl5pPr>
      <a:lvl6pPr marL="457200" algn="ctr" defTabSz="1830388" rtl="0" fontAlgn="base">
        <a:spcBef>
          <a:spcPct val="0"/>
        </a:spcBef>
        <a:spcAft>
          <a:spcPct val="0"/>
        </a:spcAft>
        <a:defRPr sz="8800">
          <a:solidFill>
            <a:schemeClr val="tx2"/>
          </a:solidFill>
          <a:latin typeface="RotisSansSerif" pitchFamily="34" charset="0"/>
          <a:ea typeface="ヒラギノ角ゴ Pro W3" pitchFamily="20" charset="-128"/>
        </a:defRPr>
      </a:lvl6pPr>
      <a:lvl7pPr marL="914400" algn="ctr" defTabSz="1830388" rtl="0" fontAlgn="base">
        <a:spcBef>
          <a:spcPct val="0"/>
        </a:spcBef>
        <a:spcAft>
          <a:spcPct val="0"/>
        </a:spcAft>
        <a:defRPr sz="8800">
          <a:solidFill>
            <a:schemeClr val="tx2"/>
          </a:solidFill>
          <a:latin typeface="RotisSansSerif" pitchFamily="34" charset="0"/>
          <a:ea typeface="ヒラギノ角ゴ Pro W3" pitchFamily="20" charset="-128"/>
        </a:defRPr>
      </a:lvl7pPr>
      <a:lvl8pPr marL="1371600" algn="ctr" defTabSz="1830388" rtl="0" fontAlgn="base">
        <a:spcBef>
          <a:spcPct val="0"/>
        </a:spcBef>
        <a:spcAft>
          <a:spcPct val="0"/>
        </a:spcAft>
        <a:defRPr sz="8800">
          <a:solidFill>
            <a:schemeClr val="tx2"/>
          </a:solidFill>
          <a:latin typeface="RotisSansSerif" pitchFamily="34" charset="0"/>
          <a:ea typeface="ヒラギノ角ゴ Pro W3" pitchFamily="20" charset="-128"/>
        </a:defRPr>
      </a:lvl8pPr>
      <a:lvl9pPr marL="1828800" algn="ctr" defTabSz="1830388" rtl="0" fontAlgn="base">
        <a:spcBef>
          <a:spcPct val="0"/>
        </a:spcBef>
        <a:spcAft>
          <a:spcPct val="0"/>
        </a:spcAft>
        <a:defRPr sz="8800">
          <a:solidFill>
            <a:schemeClr val="tx2"/>
          </a:solidFill>
          <a:latin typeface="RotisSansSerif" pitchFamily="34" charset="0"/>
          <a:ea typeface="ヒラギノ角ゴ Pro W3" pitchFamily="20" charset="-128"/>
        </a:defRPr>
      </a:lvl9pPr>
    </p:titleStyle>
    <p:bodyStyle>
      <a:lvl1pPr marL="685800" indent="-685800" algn="l" defTabSz="1830388" rtl="0" eaLnBrk="0" fontAlgn="base" hangingPunct="0">
        <a:spcBef>
          <a:spcPct val="20000"/>
        </a:spcBef>
        <a:spcAft>
          <a:spcPct val="0"/>
        </a:spcAft>
        <a:buChar char="•"/>
        <a:defRPr sz="2800">
          <a:solidFill>
            <a:schemeClr val="tx1"/>
          </a:solidFill>
          <a:latin typeface="+mn-lt"/>
          <a:ea typeface="+mn-ea"/>
          <a:cs typeface="+mn-cs"/>
        </a:defRPr>
      </a:lvl1pPr>
      <a:lvl2pPr marL="1487488" indent="-573088" algn="l" defTabSz="1830388" rtl="0" eaLnBrk="0" fontAlgn="base" hangingPunct="0">
        <a:spcBef>
          <a:spcPct val="20000"/>
        </a:spcBef>
        <a:spcAft>
          <a:spcPct val="0"/>
        </a:spcAft>
        <a:buChar char="–"/>
        <a:defRPr sz="2800">
          <a:solidFill>
            <a:schemeClr val="tx1"/>
          </a:solidFill>
          <a:latin typeface="+mn-lt"/>
          <a:ea typeface="+mn-ea"/>
        </a:defRPr>
      </a:lvl2pPr>
      <a:lvl3pPr marL="2287588" indent="-457200" algn="l" defTabSz="1830388" rtl="0" eaLnBrk="0" fontAlgn="base" hangingPunct="0">
        <a:spcBef>
          <a:spcPct val="20000"/>
        </a:spcBef>
        <a:spcAft>
          <a:spcPct val="0"/>
        </a:spcAft>
        <a:buChar char="•"/>
        <a:defRPr sz="2800">
          <a:solidFill>
            <a:schemeClr val="tx1"/>
          </a:solidFill>
          <a:latin typeface="+mn-lt"/>
          <a:ea typeface="+mn-ea"/>
        </a:defRPr>
      </a:lvl3pPr>
      <a:lvl4pPr marL="3203575" indent="-458788" algn="l" defTabSz="1830388" rtl="0" eaLnBrk="0" fontAlgn="base" hangingPunct="0">
        <a:spcBef>
          <a:spcPct val="20000"/>
        </a:spcBef>
        <a:spcAft>
          <a:spcPct val="0"/>
        </a:spcAft>
        <a:buChar char="–"/>
        <a:defRPr sz="2800">
          <a:solidFill>
            <a:schemeClr val="tx1"/>
          </a:solidFill>
          <a:latin typeface="+mn-lt"/>
          <a:ea typeface="+mn-ea"/>
        </a:defRPr>
      </a:lvl4pPr>
      <a:lvl5pPr marL="4117975" indent="-457200" algn="l" defTabSz="1830388" rtl="0" eaLnBrk="0" fontAlgn="base" hangingPunct="0">
        <a:spcBef>
          <a:spcPct val="20000"/>
        </a:spcBef>
        <a:spcAft>
          <a:spcPct val="0"/>
        </a:spcAft>
        <a:buChar char="»"/>
        <a:defRPr sz="2800">
          <a:solidFill>
            <a:schemeClr val="tx1"/>
          </a:solidFill>
          <a:latin typeface="+mn-lt"/>
          <a:ea typeface="+mn-ea"/>
        </a:defRPr>
      </a:lvl5pPr>
      <a:lvl6pPr marL="4575175" indent="-457200" algn="l" defTabSz="1830388" rtl="0" fontAlgn="base">
        <a:spcBef>
          <a:spcPct val="20000"/>
        </a:spcBef>
        <a:spcAft>
          <a:spcPct val="0"/>
        </a:spcAft>
        <a:buChar char="»"/>
        <a:defRPr sz="2800">
          <a:solidFill>
            <a:schemeClr val="tx1"/>
          </a:solidFill>
          <a:latin typeface="+mn-lt"/>
          <a:ea typeface="+mn-ea"/>
        </a:defRPr>
      </a:lvl6pPr>
      <a:lvl7pPr marL="5032375" indent="-457200" algn="l" defTabSz="1830388" rtl="0" fontAlgn="base">
        <a:spcBef>
          <a:spcPct val="20000"/>
        </a:spcBef>
        <a:spcAft>
          <a:spcPct val="0"/>
        </a:spcAft>
        <a:buChar char="»"/>
        <a:defRPr sz="2800">
          <a:solidFill>
            <a:schemeClr val="tx1"/>
          </a:solidFill>
          <a:latin typeface="+mn-lt"/>
          <a:ea typeface="+mn-ea"/>
        </a:defRPr>
      </a:lvl7pPr>
      <a:lvl8pPr marL="5489575" indent="-457200" algn="l" defTabSz="1830388" rtl="0" fontAlgn="base">
        <a:spcBef>
          <a:spcPct val="20000"/>
        </a:spcBef>
        <a:spcAft>
          <a:spcPct val="0"/>
        </a:spcAft>
        <a:buChar char="»"/>
        <a:defRPr sz="2800">
          <a:solidFill>
            <a:schemeClr val="tx1"/>
          </a:solidFill>
          <a:latin typeface="+mn-lt"/>
          <a:ea typeface="+mn-ea"/>
        </a:defRPr>
      </a:lvl8pPr>
      <a:lvl9pPr marL="5946775" indent="-457200" algn="l" defTabSz="1830388" rtl="0" fontAlgn="base">
        <a:spcBef>
          <a:spcPct val="20000"/>
        </a:spcBef>
        <a:spcAft>
          <a:spcPct val="0"/>
        </a:spcAft>
        <a:buChar char="»"/>
        <a:defRPr sz="2800">
          <a:solidFill>
            <a:schemeClr val="tx1"/>
          </a:solidFill>
          <a:latin typeface="+mn-lt"/>
          <a:ea typeface="+mn-ea"/>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54"/>
          <p:cNvSpPr txBox="1">
            <a:spLocks noChangeArrowheads="1"/>
          </p:cNvSpPr>
          <p:nvPr/>
        </p:nvSpPr>
        <p:spPr bwMode="auto">
          <a:xfrm>
            <a:off x="406328" y="5710171"/>
            <a:ext cx="3887788" cy="17924907"/>
          </a:xfrm>
          <a:prstGeom prst="rect">
            <a:avLst/>
          </a:prstGeom>
          <a:noFill/>
          <a:ln w="9525">
            <a:noFill/>
            <a:miter lim="800000"/>
            <a:headEnd/>
            <a:tailEnd/>
          </a:ln>
        </p:spPr>
        <p:txBody>
          <a:bodyPr lIns="0" tIns="0" rIns="0" bIns="0">
            <a:spAutoFit/>
          </a:bodyPr>
          <a:lstStyle/>
          <a:p>
            <a:pPr algn="r" defTabSz="1830388">
              <a:spcBef>
                <a:spcPct val="60000"/>
              </a:spcBef>
            </a:pPr>
            <a:r>
              <a:rPr lang="nl-BE" sz="2800" b="1" dirty="0">
                <a:solidFill>
                  <a:schemeClr val="bg1"/>
                </a:solidFill>
              </a:rPr>
              <a:t>PARTICIPATING RESEARCH</a:t>
            </a:r>
            <a:br>
              <a:rPr lang="nl-BE" sz="2800" b="1" dirty="0">
                <a:solidFill>
                  <a:schemeClr val="bg1"/>
                </a:solidFill>
              </a:rPr>
            </a:br>
            <a:r>
              <a:rPr lang="nl-BE" sz="2800" b="1" dirty="0">
                <a:solidFill>
                  <a:schemeClr val="bg1"/>
                </a:solidFill>
              </a:rPr>
              <a:t>TEAMS</a:t>
            </a:r>
          </a:p>
          <a:p>
            <a:pPr algn="r" defTabSz="1830388">
              <a:spcBef>
                <a:spcPct val="60000"/>
              </a:spcBef>
            </a:pPr>
            <a:r>
              <a:rPr lang="nl-BE" sz="2800" b="1" dirty="0">
                <a:solidFill>
                  <a:schemeClr val="bg1"/>
                </a:solidFill>
              </a:rPr>
              <a:t>VAKGROEP IT</a:t>
            </a:r>
            <a:br>
              <a:rPr lang="nl-BE" sz="2800" b="1" dirty="0">
                <a:solidFill>
                  <a:schemeClr val="bg1"/>
                </a:solidFill>
              </a:rPr>
            </a:br>
            <a:r>
              <a:rPr lang="nl-BE" sz="2800" i="1" dirty="0">
                <a:solidFill>
                  <a:schemeClr val="bg1"/>
                </a:solidFill>
              </a:rPr>
              <a:t>Katholieke  Hogeschool Sint-Lieven, Gent</a:t>
            </a:r>
            <a:br>
              <a:rPr lang="nl-BE" sz="2800" i="1" dirty="0">
                <a:solidFill>
                  <a:schemeClr val="bg1"/>
                </a:solidFill>
              </a:rPr>
            </a:br>
            <a:endParaRPr lang="nl-BE" sz="2800" i="1" dirty="0">
              <a:solidFill>
                <a:schemeClr val="bg1"/>
              </a:solidFill>
            </a:endParaRPr>
          </a:p>
          <a:p>
            <a:pPr algn="r" defTabSz="1830388">
              <a:spcBef>
                <a:spcPct val="60000"/>
              </a:spcBef>
            </a:pPr>
            <a:r>
              <a:rPr lang="nl-BE" sz="2800" b="1" dirty="0">
                <a:solidFill>
                  <a:schemeClr val="bg1"/>
                </a:solidFill>
              </a:rPr>
              <a:t>DISTRINET</a:t>
            </a:r>
            <a:br>
              <a:rPr lang="nl-BE" sz="2800" b="1" dirty="0">
                <a:solidFill>
                  <a:schemeClr val="bg1"/>
                </a:solidFill>
              </a:rPr>
            </a:br>
            <a:r>
              <a:rPr lang="nl-BE" sz="2800" i="1" dirty="0">
                <a:solidFill>
                  <a:schemeClr val="bg1"/>
                </a:solidFill>
              </a:rPr>
              <a:t>Katholieke </a:t>
            </a:r>
            <a:r>
              <a:rPr lang="nl-BE" sz="2800" dirty="0">
                <a:solidFill>
                  <a:schemeClr val="bg1"/>
                </a:solidFill>
              </a:rPr>
              <a:t>U</a:t>
            </a:r>
            <a:r>
              <a:rPr lang="nl-BE" sz="2800" i="1" dirty="0">
                <a:solidFill>
                  <a:schemeClr val="bg1"/>
                </a:solidFill>
              </a:rPr>
              <a:t>niversiteit</a:t>
            </a:r>
            <a:br>
              <a:rPr lang="nl-BE" sz="2800" i="1" dirty="0">
                <a:solidFill>
                  <a:schemeClr val="bg1"/>
                </a:solidFill>
              </a:rPr>
            </a:br>
            <a:r>
              <a:rPr lang="nl-BE" sz="2800" i="1" dirty="0">
                <a:solidFill>
                  <a:schemeClr val="bg1"/>
                </a:solidFill>
              </a:rPr>
              <a:t>Leuven</a:t>
            </a: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r>
              <a:rPr lang="nl-BE" sz="2800" dirty="0">
                <a:solidFill>
                  <a:schemeClr val="bg1"/>
                </a:solidFill>
              </a:rPr>
              <a:t>(This is just an example of how participators, researchers, sponsors, contact address etc. can be included. Feel free to adapt.)</a:t>
            </a: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endParaRPr lang="nl-BE" sz="2800" dirty="0">
              <a:solidFill>
                <a:schemeClr val="bg1"/>
              </a:solidFill>
            </a:endParaRPr>
          </a:p>
          <a:p>
            <a:pPr algn="r" defTabSz="1830388">
              <a:spcBef>
                <a:spcPct val="60000"/>
              </a:spcBef>
            </a:pPr>
            <a:r>
              <a:rPr lang="nl-BE" sz="2800" dirty="0" smtClean="0">
                <a:solidFill>
                  <a:schemeClr val="bg1"/>
                </a:solidFill>
              </a:rPr>
              <a:t>Kenneth Dekerf</a:t>
            </a:r>
          </a:p>
          <a:p>
            <a:pPr algn="r" defTabSz="1830388">
              <a:spcBef>
                <a:spcPct val="60000"/>
              </a:spcBef>
            </a:pPr>
            <a:r>
              <a:rPr lang="nl-BE" sz="2800" dirty="0" smtClean="0">
                <a:solidFill>
                  <a:schemeClr val="bg1"/>
                </a:solidFill>
              </a:rPr>
              <a:t>Sam Buys    </a:t>
            </a:r>
          </a:p>
          <a:p>
            <a:pPr algn="r" defTabSz="1830388">
              <a:spcBef>
                <a:spcPct val="60000"/>
              </a:spcBef>
            </a:pPr>
            <a:r>
              <a:rPr lang="nl-BE" sz="2800" dirty="0" smtClean="0">
                <a:solidFill>
                  <a:schemeClr val="bg1"/>
                </a:solidFill>
              </a:rPr>
              <a:t>Marijn Maufroy</a:t>
            </a:r>
            <a:r>
              <a:rPr lang="nl-BE" sz="2800" dirty="0">
                <a:solidFill>
                  <a:schemeClr val="bg1"/>
                </a:solidFill>
              </a:rPr>
              <a:t/>
            </a:r>
            <a:br>
              <a:rPr lang="nl-BE" sz="2800" dirty="0">
                <a:solidFill>
                  <a:schemeClr val="bg1"/>
                </a:solidFill>
              </a:rPr>
            </a:br>
            <a:r>
              <a:rPr lang="nl-BE" sz="2800" dirty="0" smtClean="0">
                <a:solidFill>
                  <a:schemeClr val="bg1"/>
                </a:solidFill>
              </a:rPr>
              <a:t>Frederik Declerck</a:t>
            </a:r>
            <a:r>
              <a:rPr lang="nl-BE" sz="2800" dirty="0">
                <a:solidFill>
                  <a:schemeClr val="bg1"/>
                </a:solidFill>
              </a:rPr>
              <a:t/>
            </a:r>
            <a:br>
              <a:rPr lang="nl-BE" sz="2800" dirty="0">
                <a:solidFill>
                  <a:schemeClr val="bg1"/>
                </a:solidFill>
              </a:rPr>
            </a:br>
            <a:r>
              <a:rPr lang="nl-BE" sz="2800" dirty="0" smtClean="0">
                <a:solidFill>
                  <a:schemeClr val="bg1"/>
                </a:solidFill>
              </a:rPr>
              <a:t>Mathias Jacobs</a:t>
            </a:r>
            <a:endParaRPr lang="nl-BE" sz="2800" dirty="0">
              <a:solidFill>
                <a:schemeClr val="bg1"/>
              </a:solidFill>
            </a:endParaRPr>
          </a:p>
          <a:p>
            <a:pPr algn="r" defTabSz="1830388">
              <a:spcBef>
                <a:spcPct val="60000"/>
              </a:spcBef>
            </a:pPr>
            <a:r>
              <a:rPr lang="nl-BE" sz="2800" dirty="0" smtClean="0">
                <a:solidFill>
                  <a:schemeClr val="bg1"/>
                </a:solidFill>
              </a:rPr>
              <a:t>Jesse Loice</a:t>
            </a:r>
            <a:endParaRPr lang="nl-BE" sz="2800" dirty="0">
              <a:solidFill>
                <a:schemeClr val="bg1"/>
              </a:solidFill>
            </a:endParaRPr>
          </a:p>
          <a:p>
            <a:pPr algn="r" defTabSz="1830388">
              <a:spcBef>
                <a:spcPct val="60000"/>
              </a:spcBef>
            </a:pPr>
            <a:r>
              <a:rPr lang="nl-BE" sz="2800" dirty="0">
                <a:solidFill>
                  <a:schemeClr val="bg1"/>
                </a:solidFill>
              </a:rPr>
              <a:t>Funded by  IWT    TETRA fonds</a:t>
            </a:r>
          </a:p>
        </p:txBody>
      </p:sp>
      <p:sp>
        <p:nvSpPr>
          <p:cNvPr id="2051" name="Text Box 162"/>
          <p:cNvSpPr txBox="1">
            <a:spLocks noChangeArrowheads="1"/>
          </p:cNvSpPr>
          <p:nvPr/>
        </p:nvSpPr>
        <p:spPr bwMode="auto">
          <a:xfrm>
            <a:off x="1331913" y="5413375"/>
            <a:ext cx="3168650" cy="427038"/>
          </a:xfrm>
          <a:prstGeom prst="rect">
            <a:avLst/>
          </a:prstGeom>
          <a:noFill/>
          <a:ln w="9525">
            <a:noFill/>
            <a:miter lim="800000"/>
            <a:headEnd/>
            <a:tailEnd/>
          </a:ln>
        </p:spPr>
        <p:txBody>
          <a:bodyPr lIns="0" tIns="0" rIns="0" bIns="0">
            <a:spAutoFit/>
          </a:bodyPr>
          <a:lstStyle/>
          <a:p>
            <a:pPr algn="l" defTabSz="1830388">
              <a:spcBef>
                <a:spcPct val="60000"/>
              </a:spcBef>
            </a:pPr>
            <a:r>
              <a:rPr lang="nl-BE" sz="2800" dirty="0">
                <a:solidFill>
                  <a:schemeClr val="bg1"/>
                </a:solidFill>
                <a:latin typeface="Arial Black" pitchFamily="34" charset="0"/>
              </a:rPr>
              <a:t>PROJECT NAME</a:t>
            </a:r>
          </a:p>
        </p:txBody>
      </p:sp>
      <p:sp>
        <p:nvSpPr>
          <p:cNvPr id="2052" name="Rectangle 165"/>
          <p:cNvSpPr>
            <a:spLocks noChangeArrowheads="1"/>
          </p:cNvSpPr>
          <p:nvPr/>
        </p:nvSpPr>
        <p:spPr bwMode="auto">
          <a:xfrm>
            <a:off x="4549732" y="5210105"/>
            <a:ext cx="10296525" cy="5041900"/>
          </a:xfrm>
          <a:prstGeom prst="rect">
            <a:avLst/>
          </a:prstGeom>
          <a:gradFill rotWithShape="1">
            <a:gsLst>
              <a:gs pos="0">
                <a:schemeClr val="bg1"/>
              </a:gs>
              <a:gs pos="100000">
                <a:srgbClr val="ECECEC"/>
              </a:gs>
            </a:gsLst>
            <a:path path="shape">
              <a:fillToRect l="50000" t="50000" r="50000" b="50000"/>
            </a:path>
          </a:gradFill>
          <a:ln w="9525">
            <a:noFill/>
            <a:miter lim="800000"/>
            <a:headEnd/>
            <a:tailEnd/>
          </a:ln>
        </p:spPr>
        <p:txBody>
          <a:bodyPr lIns="198000" rIns="198000"/>
          <a:lstStyle/>
          <a:p>
            <a:pPr algn="l" defTabSz="1830388"/>
            <a:r>
              <a:rPr lang="en-US" sz="3200" b="1" dirty="0" err="1" smtClean="0">
                <a:solidFill>
                  <a:srgbClr val="104684"/>
                </a:solidFill>
              </a:rPr>
              <a:t>Ontmanteling</a:t>
            </a:r>
            <a:r>
              <a:rPr lang="en-US" sz="3200" b="1" dirty="0" smtClean="0">
                <a:solidFill>
                  <a:srgbClr val="104684"/>
                </a:solidFill>
              </a:rPr>
              <a:t> </a:t>
            </a:r>
            <a:r>
              <a:rPr lang="en-US" sz="3200" b="1" dirty="0" err="1" smtClean="0">
                <a:solidFill>
                  <a:srgbClr val="104684"/>
                </a:solidFill>
              </a:rPr>
              <a:t>pocketbike</a:t>
            </a:r>
            <a:endParaRPr lang="en-US" sz="3200" b="1" dirty="0" smtClean="0">
              <a:solidFill>
                <a:srgbClr val="104684"/>
              </a:solidFill>
            </a:endParaRPr>
          </a:p>
          <a:p>
            <a:pPr algn="l" defTabSz="1830388"/>
            <a:endParaRPr lang="en-US" sz="3200" b="1" dirty="0">
              <a:solidFill>
                <a:srgbClr val="104684"/>
              </a:solidFill>
            </a:endParaRPr>
          </a:p>
          <a:p>
            <a:pPr algn="l" defTabSz="1830388"/>
            <a:r>
              <a:rPr lang="en-US" sz="3200" b="1" dirty="0" smtClean="0">
                <a:solidFill>
                  <a:srgbClr val="104684"/>
                </a:solidFill>
              </a:rPr>
              <a:t>In de </a:t>
            </a:r>
            <a:r>
              <a:rPr lang="en-US" sz="3200" b="1" dirty="0" err="1" smtClean="0">
                <a:solidFill>
                  <a:srgbClr val="104684"/>
                </a:solidFill>
              </a:rPr>
              <a:t>eerste</a:t>
            </a:r>
            <a:r>
              <a:rPr lang="en-US" sz="3200" b="1" dirty="0" smtClean="0">
                <a:solidFill>
                  <a:srgbClr val="104684"/>
                </a:solidFill>
              </a:rPr>
              <a:t> </a:t>
            </a:r>
            <a:r>
              <a:rPr lang="en-US" sz="3200" b="1" dirty="0" err="1" smtClean="0">
                <a:solidFill>
                  <a:srgbClr val="104684"/>
                </a:solidFill>
              </a:rPr>
              <a:t>sessie</a:t>
            </a:r>
            <a:r>
              <a:rPr lang="en-US" sz="3200" b="1" dirty="0" smtClean="0">
                <a:solidFill>
                  <a:srgbClr val="104684"/>
                </a:solidFill>
              </a:rPr>
              <a:t> </a:t>
            </a:r>
            <a:r>
              <a:rPr lang="en-US" sz="3200" b="1" dirty="0" err="1" smtClean="0">
                <a:solidFill>
                  <a:srgbClr val="104684"/>
                </a:solidFill>
              </a:rPr>
              <a:t>hebben</a:t>
            </a:r>
            <a:r>
              <a:rPr lang="en-US" sz="3200" b="1" dirty="0" smtClean="0">
                <a:solidFill>
                  <a:srgbClr val="104684"/>
                </a:solidFill>
              </a:rPr>
              <a:t> we de pocket </a:t>
            </a:r>
            <a:r>
              <a:rPr lang="en-US" sz="3200" b="1" dirty="0" err="1" smtClean="0">
                <a:solidFill>
                  <a:srgbClr val="104684"/>
                </a:solidFill>
              </a:rPr>
              <a:t>volledig</a:t>
            </a:r>
            <a:r>
              <a:rPr lang="en-US" sz="3200" b="1" dirty="0" smtClean="0">
                <a:solidFill>
                  <a:srgbClr val="104684"/>
                </a:solidFill>
              </a:rPr>
              <a:t> </a:t>
            </a:r>
            <a:r>
              <a:rPr lang="en-US" sz="3200" b="1" dirty="0" err="1" smtClean="0">
                <a:solidFill>
                  <a:srgbClr val="104684"/>
                </a:solidFill>
              </a:rPr>
              <a:t>gestript</a:t>
            </a:r>
            <a:r>
              <a:rPr lang="en-US" sz="3200" b="1" dirty="0" smtClean="0">
                <a:solidFill>
                  <a:srgbClr val="104684"/>
                </a:solidFill>
              </a:rPr>
              <a:t>. Het </a:t>
            </a:r>
            <a:r>
              <a:rPr lang="en-US" sz="3200" b="1" dirty="0" err="1" smtClean="0">
                <a:solidFill>
                  <a:srgbClr val="104684"/>
                </a:solidFill>
              </a:rPr>
              <a:t>resultaat</a:t>
            </a:r>
            <a:r>
              <a:rPr lang="en-US" sz="3200" b="1" dirty="0" smtClean="0">
                <a:solidFill>
                  <a:srgbClr val="104684"/>
                </a:solidFill>
              </a:rPr>
              <a:t> van </a:t>
            </a:r>
            <a:r>
              <a:rPr lang="en-US" sz="3200" b="1" dirty="0" err="1" smtClean="0">
                <a:solidFill>
                  <a:srgbClr val="104684"/>
                </a:solidFill>
              </a:rPr>
              <a:t>ons</a:t>
            </a:r>
            <a:r>
              <a:rPr lang="en-US" sz="3200" b="1" dirty="0" smtClean="0">
                <a:solidFill>
                  <a:srgbClr val="104684"/>
                </a:solidFill>
              </a:rPr>
              <a:t> </a:t>
            </a:r>
            <a:r>
              <a:rPr lang="en-US" sz="3200" b="1" dirty="0" err="1" smtClean="0">
                <a:solidFill>
                  <a:srgbClr val="104684"/>
                </a:solidFill>
              </a:rPr>
              <a:t>werk</a:t>
            </a:r>
            <a:r>
              <a:rPr lang="en-US" sz="3200" b="1" dirty="0" smtClean="0">
                <a:solidFill>
                  <a:srgbClr val="104684"/>
                </a:solidFill>
              </a:rPr>
              <a:t> </a:t>
            </a:r>
            <a:r>
              <a:rPr lang="en-US" sz="3200" b="1" dirty="0" err="1" smtClean="0">
                <a:solidFill>
                  <a:srgbClr val="104684"/>
                </a:solidFill>
              </a:rPr>
              <a:t>ziet</a:t>
            </a:r>
            <a:r>
              <a:rPr lang="en-US" sz="3200" b="1" dirty="0" smtClean="0">
                <a:solidFill>
                  <a:srgbClr val="104684"/>
                </a:solidFill>
              </a:rPr>
              <a:t> u op de </a:t>
            </a:r>
            <a:r>
              <a:rPr lang="en-US" sz="3200" b="1" dirty="0" err="1" smtClean="0">
                <a:solidFill>
                  <a:srgbClr val="104684"/>
                </a:solidFill>
              </a:rPr>
              <a:t>foto</a:t>
            </a:r>
            <a:r>
              <a:rPr lang="en-US" sz="3200" b="1" dirty="0" smtClean="0">
                <a:solidFill>
                  <a:srgbClr val="104684"/>
                </a:solidFill>
              </a:rPr>
              <a:t> </a:t>
            </a:r>
            <a:r>
              <a:rPr lang="en-US" sz="3200" b="1" dirty="0" err="1" smtClean="0">
                <a:solidFill>
                  <a:srgbClr val="104684"/>
                </a:solidFill>
              </a:rPr>
              <a:t>hiernaast</a:t>
            </a:r>
            <a:r>
              <a:rPr lang="en-US" sz="3200" b="1" smtClean="0">
                <a:solidFill>
                  <a:srgbClr val="104684"/>
                </a:solidFill>
              </a:rPr>
              <a:t>.</a:t>
            </a:r>
            <a:endParaRPr lang="en-US" sz="3200" b="1" dirty="0">
              <a:solidFill>
                <a:srgbClr val="104684"/>
              </a:solidFill>
            </a:endParaRPr>
          </a:p>
          <a:p>
            <a:pPr algn="l" defTabSz="1830388"/>
            <a:endParaRPr lang="en-US" sz="3200" b="1" dirty="0">
              <a:solidFill>
                <a:srgbClr val="104684"/>
              </a:solidFill>
            </a:endParaRPr>
          </a:p>
        </p:txBody>
      </p:sp>
      <p:sp>
        <p:nvSpPr>
          <p:cNvPr id="2053" name="Rectangle 176"/>
          <p:cNvSpPr>
            <a:spLocks noChangeArrowheads="1"/>
          </p:cNvSpPr>
          <p:nvPr/>
        </p:nvSpPr>
        <p:spPr bwMode="auto">
          <a:xfrm>
            <a:off x="649288" y="2682875"/>
            <a:ext cx="20845462" cy="1296988"/>
          </a:xfrm>
          <a:prstGeom prst="rect">
            <a:avLst/>
          </a:prstGeom>
          <a:noFill/>
          <a:ln w="9525">
            <a:noFill/>
            <a:miter lim="800000"/>
            <a:headEnd/>
            <a:tailEnd/>
          </a:ln>
        </p:spPr>
        <p:txBody>
          <a:bodyPr anchor="ctr"/>
          <a:lstStyle/>
          <a:p>
            <a:pPr algn="l" defTabSz="1830388"/>
            <a:r>
              <a:rPr lang="en-GB" sz="5200" b="1" dirty="0" err="1" smtClean="0">
                <a:solidFill>
                  <a:srgbClr val="104684"/>
                </a:solidFill>
              </a:rPr>
              <a:t>Hybride</a:t>
            </a:r>
            <a:r>
              <a:rPr lang="en-GB" sz="5200" b="1" dirty="0" smtClean="0">
                <a:solidFill>
                  <a:srgbClr val="104684"/>
                </a:solidFill>
              </a:rPr>
              <a:t> </a:t>
            </a:r>
            <a:r>
              <a:rPr lang="en-GB" sz="5200" b="1" dirty="0" err="1" smtClean="0">
                <a:solidFill>
                  <a:srgbClr val="104684"/>
                </a:solidFill>
              </a:rPr>
              <a:t>pocketbike</a:t>
            </a:r>
            <a:endParaRPr lang="en-GB" sz="5200" b="1" dirty="0">
              <a:solidFill>
                <a:srgbClr val="104684"/>
              </a:solidFill>
            </a:endParaRPr>
          </a:p>
        </p:txBody>
      </p:sp>
      <p:sp>
        <p:nvSpPr>
          <p:cNvPr id="2054" name="Text Box 177"/>
          <p:cNvSpPr txBox="1">
            <a:spLocks noChangeArrowheads="1"/>
          </p:cNvSpPr>
          <p:nvPr/>
        </p:nvSpPr>
        <p:spPr bwMode="auto">
          <a:xfrm>
            <a:off x="684213" y="139700"/>
            <a:ext cx="15625762" cy="677108"/>
          </a:xfrm>
          <a:prstGeom prst="rect">
            <a:avLst/>
          </a:prstGeom>
          <a:noFill/>
          <a:ln w="9525">
            <a:noFill/>
            <a:miter lim="800000"/>
            <a:headEnd/>
            <a:tailEnd/>
          </a:ln>
        </p:spPr>
        <p:txBody>
          <a:bodyPr lIns="0" tIns="0" rIns="0" bIns="0">
            <a:spAutoFit/>
          </a:bodyPr>
          <a:lstStyle/>
          <a:p>
            <a:pPr algn="l" defTabSz="1830388">
              <a:spcBef>
                <a:spcPct val="60000"/>
              </a:spcBef>
            </a:pPr>
            <a:r>
              <a:rPr lang="nl-BE" sz="4400" b="1" dirty="0">
                <a:solidFill>
                  <a:schemeClr val="bg1"/>
                </a:solidFill>
              </a:rPr>
              <a:t>KaHo Sint-Lieven – Vakgroep IT – </a:t>
            </a:r>
            <a:r>
              <a:rPr lang="nl-BE" sz="4400" b="1" dirty="0" smtClean="0">
                <a:solidFill>
                  <a:schemeClr val="bg1"/>
                </a:solidFill>
              </a:rPr>
              <a:t>Team Bonkers</a:t>
            </a:r>
            <a:endParaRPr lang="nl-BE" sz="4400" b="1" dirty="0">
              <a:solidFill>
                <a:schemeClr val="bg1"/>
              </a:solidFill>
            </a:endParaRPr>
          </a:p>
        </p:txBody>
      </p:sp>
      <p:pic>
        <p:nvPicPr>
          <p:cNvPr id="2055" name="Picture 220" descr="DSC_0006"/>
          <p:cNvPicPr>
            <a:picLocks noChangeAspect="1" noChangeArrowheads="1"/>
          </p:cNvPicPr>
          <p:nvPr/>
        </p:nvPicPr>
        <p:blipFill>
          <a:blip r:embed="rId3"/>
          <a:srcRect/>
          <a:stretch>
            <a:fillRect/>
          </a:stretch>
        </p:blipFill>
        <p:spPr bwMode="auto">
          <a:xfrm>
            <a:off x="5292725" y="11179175"/>
            <a:ext cx="6696075" cy="3527425"/>
          </a:xfrm>
          <a:prstGeom prst="rect">
            <a:avLst/>
          </a:prstGeom>
          <a:noFill/>
          <a:ln w="9525">
            <a:noFill/>
            <a:miter lim="800000"/>
            <a:headEnd/>
            <a:tailEnd/>
          </a:ln>
        </p:spPr>
      </p:pic>
      <p:sp>
        <p:nvSpPr>
          <p:cNvPr id="2057" name="Rectangle 243"/>
          <p:cNvSpPr>
            <a:spLocks noChangeArrowheads="1"/>
          </p:cNvSpPr>
          <p:nvPr/>
        </p:nvSpPr>
        <p:spPr bwMode="auto">
          <a:xfrm>
            <a:off x="12565063" y="11179175"/>
            <a:ext cx="8137525" cy="3549650"/>
          </a:xfrm>
          <a:prstGeom prst="rect">
            <a:avLst/>
          </a:prstGeom>
          <a:gradFill rotWithShape="1">
            <a:gsLst>
              <a:gs pos="0">
                <a:schemeClr val="bg1"/>
              </a:gs>
              <a:gs pos="100000">
                <a:srgbClr val="ECECEC"/>
              </a:gs>
            </a:gsLst>
            <a:path path="shape">
              <a:fillToRect l="50000" t="50000" r="50000" b="50000"/>
            </a:path>
          </a:gradFill>
          <a:ln w="9525">
            <a:noFill/>
            <a:miter lim="800000"/>
            <a:headEnd/>
            <a:tailEnd/>
          </a:ln>
        </p:spPr>
        <p:txBody>
          <a:bodyPr lIns="198000" rIns="198000"/>
          <a:lstStyle/>
          <a:p>
            <a:pPr defTabSz="1830388"/>
            <a:r>
              <a:rPr lang="en-US" sz="3200" b="1">
                <a:solidFill>
                  <a:srgbClr val="104684"/>
                </a:solidFill>
              </a:rPr>
              <a:t>TEXT BLOCK POSITIONING</a:t>
            </a:r>
          </a:p>
          <a:p>
            <a:pPr defTabSz="1830388"/>
            <a:endParaRPr lang="en-US" sz="3200" b="1">
              <a:solidFill>
                <a:srgbClr val="104684"/>
              </a:solidFill>
            </a:endParaRPr>
          </a:p>
          <a:p>
            <a:pPr defTabSz="1830388"/>
            <a:r>
              <a:rPr lang="en-US" b="1">
                <a:solidFill>
                  <a:srgbClr val="C3BF62"/>
                </a:solidFill>
              </a:rPr>
              <a:t>Size and alignment</a:t>
            </a:r>
          </a:p>
          <a:p>
            <a:pPr defTabSz="1830388"/>
            <a:r>
              <a:rPr lang="en-US"/>
              <a:t>Please align all blocks and pictures as much as possible and respect a constant offset/margin in between the blocks. Try to minimize the number of different block sizes in your poster.</a:t>
            </a:r>
            <a:endParaRPr lang="nl-BE"/>
          </a:p>
        </p:txBody>
      </p:sp>
      <p:pic>
        <p:nvPicPr>
          <p:cNvPr id="2058" name="Picture 244" descr="hard_disc"/>
          <p:cNvPicPr>
            <a:picLocks noChangeAspect="1" noChangeArrowheads="1"/>
          </p:cNvPicPr>
          <p:nvPr/>
        </p:nvPicPr>
        <p:blipFill>
          <a:blip r:embed="rId4"/>
          <a:srcRect/>
          <a:stretch>
            <a:fillRect/>
          </a:stretch>
        </p:blipFill>
        <p:spPr bwMode="auto">
          <a:xfrm>
            <a:off x="17965738" y="18165763"/>
            <a:ext cx="1943100" cy="1944687"/>
          </a:xfrm>
          <a:prstGeom prst="rect">
            <a:avLst/>
          </a:prstGeom>
          <a:noFill/>
          <a:ln w="9525">
            <a:noFill/>
            <a:miter lim="800000"/>
            <a:headEnd/>
            <a:tailEnd/>
          </a:ln>
        </p:spPr>
      </p:pic>
      <p:pic>
        <p:nvPicPr>
          <p:cNvPr id="2059" name="Picture 245" descr="Designer"/>
          <p:cNvPicPr>
            <a:picLocks noChangeAspect="1" noChangeArrowheads="1"/>
          </p:cNvPicPr>
          <p:nvPr/>
        </p:nvPicPr>
        <p:blipFill>
          <a:blip r:embed="rId5"/>
          <a:srcRect/>
          <a:stretch>
            <a:fillRect/>
          </a:stretch>
        </p:blipFill>
        <p:spPr bwMode="auto">
          <a:xfrm>
            <a:off x="15662275" y="15789275"/>
            <a:ext cx="3019425" cy="3022600"/>
          </a:xfrm>
          <a:prstGeom prst="rect">
            <a:avLst/>
          </a:prstGeom>
          <a:noFill/>
          <a:ln w="9525">
            <a:noFill/>
            <a:miter lim="800000"/>
            <a:headEnd/>
            <a:tailEnd/>
          </a:ln>
        </p:spPr>
      </p:pic>
      <p:sp>
        <p:nvSpPr>
          <p:cNvPr id="2060" name="Rectangle 246"/>
          <p:cNvSpPr>
            <a:spLocks noChangeArrowheads="1"/>
          </p:cNvSpPr>
          <p:nvPr/>
        </p:nvSpPr>
        <p:spPr bwMode="auto">
          <a:xfrm>
            <a:off x="5292725" y="15644813"/>
            <a:ext cx="10296525" cy="5041900"/>
          </a:xfrm>
          <a:prstGeom prst="rect">
            <a:avLst/>
          </a:prstGeom>
          <a:gradFill rotWithShape="1">
            <a:gsLst>
              <a:gs pos="0">
                <a:schemeClr val="bg1"/>
              </a:gs>
              <a:gs pos="100000">
                <a:srgbClr val="ECECEC"/>
              </a:gs>
            </a:gsLst>
            <a:path path="shape">
              <a:fillToRect l="50000" t="50000" r="50000" b="50000"/>
            </a:path>
          </a:gradFill>
          <a:ln w="9525">
            <a:noFill/>
            <a:miter lim="800000"/>
            <a:headEnd/>
            <a:tailEnd/>
          </a:ln>
        </p:spPr>
        <p:txBody>
          <a:bodyPr lIns="198000" rIns="198000"/>
          <a:lstStyle/>
          <a:p>
            <a:pPr algn="l" defTabSz="1830388"/>
            <a:r>
              <a:rPr lang="en-US" sz="3200" b="1">
                <a:solidFill>
                  <a:srgbClr val="104684"/>
                </a:solidFill>
              </a:rPr>
              <a:t>PICTURES AND GRAPHS</a:t>
            </a:r>
          </a:p>
          <a:p>
            <a:pPr algn="l" defTabSz="1830388"/>
            <a:endParaRPr lang="en-US" sz="3200" b="1">
              <a:solidFill>
                <a:srgbClr val="104684"/>
              </a:solidFill>
            </a:endParaRPr>
          </a:p>
          <a:p>
            <a:pPr algn="l" defTabSz="1830388"/>
            <a:r>
              <a:rPr lang="en-US" b="1">
                <a:solidFill>
                  <a:srgbClr val="C3BF62"/>
                </a:solidFill>
              </a:rPr>
              <a:t>Strategies</a:t>
            </a:r>
          </a:p>
          <a:p>
            <a:pPr defTabSz="1830388"/>
            <a:r>
              <a:rPr lang="en-US"/>
              <a:t>You could use photographs, drawings or diagrams. However, it is preferable to maintain consistency in style, size, colors etc. Treat them like blocks for positioning. Choose photographs with a good foreground-background effect. Drawings and diagrams can be shown in a block (but avoid black lines as placeholders) or as objects in the white space. You could consider drawings that overlap the text blocks. In this case, please align the block text accordingly.</a:t>
            </a:r>
            <a:endParaRPr lang="nl-BE"/>
          </a:p>
        </p:txBody>
      </p:sp>
      <p:sp>
        <p:nvSpPr>
          <p:cNvPr id="2061" name="Rectangle 247"/>
          <p:cNvSpPr>
            <a:spLocks noChangeArrowheads="1"/>
          </p:cNvSpPr>
          <p:nvPr/>
        </p:nvSpPr>
        <p:spPr bwMode="auto">
          <a:xfrm>
            <a:off x="12565063" y="21548725"/>
            <a:ext cx="7416800" cy="6337300"/>
          </a:xfrm>
          <a:prstGeom prst="rect">
            <a:avLst/>
          </a:prstGeom>
          <a:gradFill rotWithShape="1">
            <a:gsLst>
              <a:gs pos="0">
                <a:schemeClr val="bg1"/>
              </a:gs>
              <a:gs pos="100000">
                <a:srgbClr val="ECECEC"/>
              </a:gs>
            </a:gsLst>
            <a:path path="shape">
              <a:fillToRect l="50000" t="50000" r="50000" b="50000"/>
            </a:path>
          </a:gradFill>
          <a:ln w="9525">
            <a:noFill/>
            <a:miter lim="800000"/>
            <a:headEnd/>
            <a:tailEnd/>
          </a:ln>
        </p:spPr>
        <p:txBody>
          <a:bodyPr lIns="198000" rIns="198000"/>
          <a:lstStyle/>
          <a:p>
            <a:pPr defTabSz="1830388"/>
            <a:endParaRPr lang="en-US" b="1">
              <a:solidFill>
                <a:srgbClr val="C3BF62"/>
              </a:solidFill>
            </a:endParaRPr>
          </a:p>
          <a:p>
            <a:pPr defTabSz="1830388"/>
            <a:r>
              <a:rPr lang="en-US" b="1">
                <a:solidFill>
                  <a:srgbClr val="C3BF62"/>
                </a:solidFill>
              </a:rPr>
              <a:t>To avoid</a:t>
            </a:r>
          </a:p>
          <a:p>
            <a:pPr defTabSz="1830388"/>
            <a:r>
              <a:rPr lang="en-US"/>
              <a:t>Please avoid screenshots, component diagrams with more than 4 components, mathematical graphs that exceed the conceptual level or any kind of material that holds too many detail to catch the essence. Avoid fragments of too complex/too small sized text, pictures, arrows, icons, … anyhow.</a:t>
            </a:r>
          </a:p>
          <a:p>
            <a:pPr defTabSz="1830388"/>
            <a:endParaRPr lang="en-US"/>
          </a:p>
          <a:p>
            <a:pPr defTabSz="1830388"/>
            <a:r>
              <a:rPr lang="en-US"/>
              <a:t>Try to arrange sets of (company) logo’s in a grid.</a:t>
            </a:r>
            <a:endParaRPr lang="nl-BE"/>
          </a:p>
          <a:p>
            <a:pPr defTabSz="1830388"/>
            <a:endParaRPr lang="en-US" sz="3200" b="1">
              <a:solidFill>
                <a:srgbClr val="104684"/>
              </a:solidFill>
            </a:endParaRPr>
          </a:p>
          <a:p>
            <a:pPr defTabSz="1830388"/>
            <a:endParaRPr lang="en-US" sz="3200" b="1">
              <a:solidFill>
                <a:srgbClr val="104684"/>
              </a:solidFill>
            </a:endParaRPr>
          </a:p>
          <a:p>
            <a:pPr defTabSz="1830388"/>
            <a:r>
              <a:rPr lang="en-US" sz="3200" b="1">
                <a:solidFill>
                  <a:srgbClr val="104684"/>
                </a:solidFill>
              </a:rPr>
              <a:t>GOOD LUCK!!!!</a:t>
            </a:r>
          </a:p>
        </p:txBody>
      </p:sp>
      <p:pic>
        <p:nvPicPr>
          <p:cNvPr id="2062" name="Picture 253" descr="DSC_0003"/>
          <p:cNvPicPr>
            <a:picLocks noChangeAspect="1" noChangeArrowheads="1"/>
          </p:cNvPicPr>
          <p:nvPr/>
        </p:nvPicPr>
        <p:blipFill>
          <a:blip r:embed="rId6"/>
          <a:srcRect/>
          <a:stretch>
            <a:fillRect/>
          </a:stretch>
        </p:blipFill>
        <p:spPr bwMode="auto">
          <a:xfrm>
            <a:off x="5292725" y="21547138"/>
            <a:ext cx="5648325" cy="6338887"/>
          </a:xfrm>
          <a:prstGeom prst="rect">
            <a:avLst/>
          </a:prstGeom>
          <a:noFill/>
          <a:ln w="9525">
            <a:noFill/>
            <a:miter lim="800000"/>
            <a:headEnd/>
            <a:tailEnd/>
          </a:ln>
        </p:spPr>
      </p:pic>
      <p:pic>
        <p:nvPicPr>
          <p:cNvPr id="2063" name="Picture 254" descr="Kahosl_associatie"/>
          <p:cNvPicPr>
            <a:picLocks noChangeAspect="1" noChangeArrowheads="1"/>
          </p:cNvPicPr>
          <p:nvPr/>
        </p:nvPicPr>
        <p:blipFill>
          <a:blip r:embed="rId7"/>
          <a:srcRect/>
          <a:stretch>
            <a:fillRect/>
          </a:stretch>
        </p:blipFill>
        <p:spPr bwMode="auto">
          <a:xfrm>
            <a:off x="539750" y="26662063"/>
            <a:ext cx="3219450" cy="1824037"/>
          </a:xfrm>
          <a:prstGeom prst="rect">
            <a:avLst/>
          </a:prstGeom>
          <a:noFill/>
          <a:ln w="9525">
            <a:noFill/>
            <a:miter lim="800000"/>
            <a:headEnd/>
            <a:tailEnd/>
          </a:ln>
        </p:spPr>
      </p:pic>
      <p:pic>
        <p:nvPicPr>
          <p:cNvPr id="2064" name="Picture 255" descr="ASSO_KUL_klein"/>
          <p:cNvPicPr>
            <a:picLocks noChangeAspect="1" noChangeArrowheads="1"/>
          </p:cNvPicPr>
          <p:nvPr/>
        </p:nvPicPr>
        <p:blipFill>
          <a:blip r:embed="rId8"/>
          <a:srcRect/>
          <a:stretch>
            <a:fillRect/>
          </a:stretch>
        </p:blipFill>
        <p:spPr bwMode="auto">
          <a:xfrm>
            <a:off x="19496088" y="28028900"/>
            <a:ext cx="1598612" cy="2251075"/>
          </a:xfrm>
          <a:prstGeom prst="rect">
            <a:avLst/>
          </a:prstGeom>
          <a:noFill/>
          <a:ln w="9525">
            <a:noFill/>
            <a:miter lim="800000"/>
            <a:headEnd/>
            <a:tailEnd/>
          </a:ln>
        </p:spPr>
      </p:pic>
      <p:pic>
        <p:nvPicPr>
          <p:cNvPr id="2065" name="Picture 17" descr="H:\DCIM\100_PANA\P1000370.JPG"/>
          <p:cNvPicPr>
            <a:picLocks noChangeAspect="1" noChangeArrowheads="1"/>
          </p:cNvPicPr>
          <p:nvPr/>
        </p:nvPicPr>
        <p:blipFill>
          <a:blip r:embed="rId9" cstate="print"/>
          <a:srcRect/>
          <a:stretch>
            <a:fillRect/>
          </a:stretch>
        </p:blipFill>
        <p:spPr bwMode="auto">
          <a:xfrm>
            <a:off x="14909755" y="5281543"/>
            <a:ext cx="6477045" cy="500066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2">
  <a:themeElements>
    <a:clrScheme name="Presentation2 14">
      <a:dk1>
        <a:srgbClr val="000000"/>
      </a:dk1>
      <a:lt1>
        <a:srgbClr val="FFFFFF"/>
      </a:lt1>
      <a:dk2>
        <a:srgbClr val="D40056"/>
      </a:dk2>
      <a:lt2>
        <a:srgbClr val="BFB5B3"/>
      </a:lt2>
      <a:accent1>
        <a:srgbClr val="BED649"/>
      </a:accent1>
      <a:accent2>
        <a:srgbClr val="FF9900"/>
      </a:accent2>
      <a:accent3>
        <a:srgbClr val="FFFFFF"/>
      </a:accent3>
      <a:accent4>
        <a:srgbClr val="000000"/>
      </a:accent4>
      <a:accent5>
        <a:srgbClr val="DBE8B1"/>
      </a:accent5>
      <a:accent6>
        <a:srgbClr val="E78A00"/>
      </a:accent6>
      <a:hlink>
        <a:srgbClr val="FF0000"/>
      </a:hlink>
      <a:folHlink>
        <a:srgbClr val="99CC00"/>
      </a:folHlink>
    </a:clrScheme>
    <a:fontScheme name="Presentation2">
      <a:majorFont>
        <a:latin typeface="RotisSansSerif"/>
        <a:ea typeface="ヒラギノ角ゴ Pro W3"/>
        <a:cs typeface=""/>
      </a:majorFont>
      <a:minorFont>
        <a:latin typeface="RotisSansSerif"/>
        <a:ea typeface="ヒラギノ角ゴ Pro W3"/>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gs>
            <a:gs pos="100000">
              <a:srgbClr val="ECECEC"/>
            </a:gs>
          </a:gsLst>
          <a:path path="rect">
            <a:fillToRect l="50000" t="50000" r="50000" b="50000"/>
          </a:path>
        </a:gradFill>
        <a:ln w="9525" cap="flat" cmpd="sng" algn="ctr">
          <a:noFill/>
          <a:prstDash val="solid"/>
          <a:round/>
          <a:headEnd type="none" w="med" len="med"/>
          <a:tailEnd type="none" w="med" len="med"/>
        </a:ln>
        <a:effectLst/>
      </a:spPr>
      <a:bodyPr vert="horz" wrap="square" lIns="198000" tIns="45720" rIns="198000" bIns="45720" numCol="1" anchor="t" anchorCtr="0" compatLnSpc="1">
        <a:prstTxWarp prst="textNoShape">
          <a:avLst/>
        </a:prstTxWarp>
      </a:bodyPr>
      <a:lstStyle>
        <a:defPPr marL="0" marR="0" indent="0" algn="just" defTabSz="1830388"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332724"/>
            </a:solidFill>
            <a:effectLst/>
            <a:latin typeface="RotisSansSerif" pitchFamily="34" charset="0"/>
            <a:ea typeface="ヒラギノ角ゴ Pro W3" pitchFamily="20" charset="-128"/>
          </a:defRPr>
        </a:defPPr>
      </a:lstStyle>
    </a:spDef>
    <a:lnDef>
      <a:spPr bwMode="auto">
        <a:xfrm>
          <a:off x="0" y="0"/>
          <a:ext cx="1" cy="1"/>
        </a:xfrm>
        <a:custGeom>
          <a:avLst/>
          <a:gdLst/>
          <a:ahLst/>
          <a:cxnLst/>
          <a:rect l="0" t="0" r="0" b="0"/>
          <a:pathLst/>
        </a:custGeom>
        <a:gradFill rotWithShape="1">
          <a:gsLst>
            <a:gs pos="0">
              <a:schemeClr val="bg1"/>
            </a:gs>
            <a:gs pos="100000">
              <a:srgbClr val="ECECEC"/>
            </a:gs>
          </a:gsLst>
          <a:path path="rect">
            <a:fillToRect l="50000" t="50000" r="50000" b="50000"/>
          </a:path>
        </a:gradFill>
        <a:ln w="9525" cap="flat" cmpd="sng" algn="ctr">
          <a:noFill/>
          <a:prstDash val="solid"/>
          <a:round/>
          <a:headEnd type="none" w="med" len="med"/>
          <a:tailEnd type="none" w="med" len="med"/>
        </a:ln>
        <a:effectLst/>
      </a:spPr>
      <a:bodyPr vert="horz" wrap="square" lIns="198000" tIns="45720" rIns="198000" bIns="45720" numCol="1" anchor="t" anchorCtr="0" compatLnSpc="1">
        <a:prstTxWarp prst="textNoShape">
          <a:avLst/>
        </a:prstTxWarp>
      </a:bodyPr>
      <a:lstStyle>
        <a:defPPr marL="0" marR="0" indent="0" algn="just" defTabSz="1830388"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332724"/>
            </a:solidFill>
            <a:effectLst/>
            <a:latin typeface="RotisSansSerif" pitchFamily="34" charset="0"/>
            <a:ea typeface="ヒラギノ角ゴ Pro W3" pitchFamily="20" charset="-128"/>
          </a:defRPr>
        </a:defPPr>
      </a:lstStyle>
    </a:lnDef>
  </a:objectDefaults>
  <a:extraClrSchemeLst>
    <a:extraClrScheme>
      <a:clrScheme name="Presentation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resentation2 13">
        <a:dk1>
          <a:srgbClr val="000000"/>
        </a:dk1>
        <a:lt1>
          <a:srgbClr val="FFFFFF"/>
        </a:lt1>
        <a:dk2>
          <a:srgbClr val="CC0066"/>
        </a:dk2>
        <a:lt2>
          <a:srgbClr val="BFB5B3"/>
        </a:lt2>
        <a:accent1>
          <a:srgbClr val="BED649"/>
        </a:accent1>
        <a:accent2>
          <a:srgbClr val="FF9900"/>
        </a:accent2>
        <a:accent3>
          <a:srgbClr val="FFFFFF"/>
        </a:accent3>
        <a:accent4>
          <a:srgbClr val="000000"/>
        </a:accent4>
        <a:accent5>
          <a:srgbClr val="DBE8B1"/>
        </a:accent5>
        <a:accent6>
          <a:srgbClr val="E78A00"/>
        </a:accent6>
        <a:hlink>
          <a:srgbClr val="FF0000"/>
        </a:hlink>
        <a:folHlink>
          <a:srgbClr val="99CC00"/>
        </a:folHlink>
      </a:clrScheme>
      <a:clrMap bg1="lt1" tx1="dk1" bg2="lt2" tx2="dk2" accent1="accent1" accent2="accent2" accent3="accent3" accent4="accent4" accent5="accent5" accent6="accent6" hlink="hlink" folHlink="folHlink"/>
    </a:extraClrScheme>
    <a:extraClrScheme>
      <a:clrScheme name="Presentation2 14">
        <a:dk1>
          <a:srgbClr val="000000"/>
        </a:dk1>
        <a:lt1>
          <a:srgbClr val="FFFFFF"/>
        </a:lt1>
        <a:dk2>
          <a:srgbClr val="D40056"/>
        </a:dk2>
        <a:lt2>
          <a:srgbClr val="BFB5B3"/>
        </a:lt2>
        <a:accent1>
          <a:srgbClr val="BED649"/>
        </a:accent1>
        <a:accent2>
          <a:srgbClr val="FF9900"/>
        </a:accent2>
        <a:accent3>
          <a:srgbClr val="FFFFFF"/>
        </a:accent3>
        <a:accent4>
          <a:srgbClr val="000000"/>
        </a:accent4>
        <a:accent5>
          <a:srgbClr val="DBE8B1"/>
        </a:accent5>
        <a:accent6>
          <a:srgbClr val="E78A00"/>
        </a:accent6>
        <a:hlink>
          <a:srgbClr val="FF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OSX:Applications:Microsoft Office 2004:Templates:My Templates:Presentation2.pot</Template>
  <TotalTime>899</TotalTime>
  <Words>239</Words>
  <Application>Microsoft PowerPoint</Application>
  <PresentationFormat>Custom</PresentationFormat>
  <Paragraphs>40</Paragraphs>
  <Slides>1</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7" baseType="lpstr">
      <vt:lpstr>RotisSansSerif</vt:lpstr>
      <vt:lpstr>ヒラギノ角ゴ Pro W3</vt:lpstr>
      <vt:lpstr>Arial</vt:lpstr>
      <vt:lpstr>Arial Black</vt:lpstr>
      <vt:lpstr>Presentation2</vt:lpstr>
      <vt:lpstr>Adobe Photoshop Image</vt:lpstr>
      <vt:lpstr>Slide 1</vt:lpstr>
    </vt:vector>
  </TitlesOfParts>
  <Company>IBBT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IBBT Poster</dc:title>
  <dc:creator>IBBT</dc:creator>
  <cp:lastModifiedBy>Jesse Lioce</cp:lastModifiedBy>
  <cp:revision>51</cp:revision>
  <dcterms:created xsi:type="dcterms:W3CDTF">2005-03-30T14:07:11Z</dcterms:created>
  <dcterms:modified xsi:type="dcterms:W3CDTF">2010-02-11T15:04:54Z</dcterms:modified>
</cp:coreProperties>
</file>